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9" r:id="rId1"/>
  </p:sldMasterIdLst>
  <p:notesMasterIdLst>
    <p:notesMasterId r:id="rId30"/>
  </p:notesMasterIdLst>
  <p:sldIdLst>
    <p:sldId id="256" r:id="rId2"/>
    <p:sldId id="257" r:id="rId3"/>
    <p:sldId id="288" r:id="rId4"/>
    <p:sldId id="261" r:id="rId5"/>
    <p:sldId id="281" r:id="rId6"/>
    <p:sldId id="286" r:id="rId7"/>
    <p:sldId id="262" r:id="rId8"/>
    <p:sldId id="264" r:id="rId9"/>
    <p:sldId id="265" r:id="rId10"/>
    <p:sldId id="287" r:id="rId11"/>
    <p:sldId id="289" r:id="rId12"/>
    <p:sldId id="266" r:id="rId13"/>
    <p:sldId id="290" r:id="rId14"/>
    <p:sldId id="282" r:id="rId15"/>
    <p:sldId id="267" r:id="rId16"/>
    <p:sldId id="280" r:id="rId17"/>
    <p:sldId id="283" r:id="rId18"/>
    <p:sldId id="271" r:id="rId19"/>
    <p:sldId id="279" r:id="rId20"/>
    <p:sldId id="284" r:id="rId21"/>
    <p:sldId id="272" r:id="rId22"/>
    <p:sldId id="278" r:id="rId23"/>
    <p:sldId id="285" r:id="rId24"/>
    <p:sldId id="273" r:id="rId25"/>
    <p:sldId id="277" r:id="rId26"/>
    <p:sldId id="274" r:id="rId27"/>
    <p:sldId id="275" r:id="rId28"/>
    <p:sldId id="276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100"/>
    <a:srgbClr val="212532"/>
    <a:srgbClr val="FFFFFF"/>
    <a:srgbClr val="F2F2F2"/>
    <a:srgbClr val="418A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25"/>
    <p:restoredTop sz="94672"/>
  </p:normalViewPr>
  <p:slideViewPr>
    <p:cSldViewPr snapToGrid="0" snapToObjects="1">
      <p:cViewPr varScale="1">
        <p:scale>
          <a:sx n="98" d="100"/>
          <a:sy n="98" d="100"/>
        </p:scale>
        <p:origin x="216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FD350-0091-0140-9A4D-B3F9A428DA31}" type="datetimeFigureOut">
              <a:rPr lang="en-US" smtClean="0"/>
              <a:t>6/9/21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84267-FB42-9B45-AF46-834BF9E7E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9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77B23-C190-8142-81D9-B51339B8F3AA}" type="datetimeFigureOut">
              <a:rPr lang="en-US" smtClean="0"/>
              <a:t>6/9/21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3F3D7-2C33-E74E-B2FD-0F6E7F6D0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58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77B23-C190-8142-81D9-B51339B8F3AA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3F3D7-2C33-E74E-B2FD-0F6E7F6D0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14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77B23-C190-8142-81D9-B51339B8F3AA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3F3D7-2C33-E74E-B2FD-0F6E7F6D0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75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77B23-C190-8142-81D9-B51339B8F3AA}" type="datetimeFigureOut">
              <a:rPr lang="en-US" smtClean="0"/>
              <a:t>6/9/21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3F3D7-2C33-E74E-B2FD-0F6E7F6D0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79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77B23-C190-8142-81D9-B51339B8F3AA}" type="datetimeFigureOut">
              <a:rPr lang="en-US" smtClean="0"/>
              <a:t>6/9/21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3F3D7-2C33-E74E-B2FD-0F6E7F6D0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42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77B23-C190-8142-81D9-B51339B8F3AA}" type="datetimeFigureOut">
              <a:rPr lang="en-US" smtClean="0"/>
              <a:t>6/9/21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3F3D7-2C33-E74E-B2FD-0F6E7F6D0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9102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77B23-C190-8142-81D9-B51339B8F3AA}" type="datetimeFigureOut">
              <a:rPr lang="en-US" smtClean="0"/>
              <a:t>6/9/21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3F3D7-2C33-E74E-B2FD-0F6E7F6D053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47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77B23-C190-8142-81D9-B51339B8F3AA}" type="datetimeFigureOut">
              <a:rPr lang="en-US" smtClean="0"/>
              <a:t>6/9/21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3F3D7-2C33-E74E-B2FD-0F6E7F6D0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21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77B23-C190-8142-81D9-B51339B8F3AA}" type="datetimeFigureOut">
              <a:rPr lang="en-US" smtClean="0"/>
              <a:t>6/9/21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3F3D7-2C33-E74E-B2FD-0F6E7F6D0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535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77B23-C190-8142-81D9-B51339B8F3AA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3F3D7-2C33-E74E-B2FD-0F6E7F6D0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6410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4BF77B23-C190-8142-81D9-B51339B8F3AA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3F3D7-2C33-E74E-B2FD-0F6E7F6D0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2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4BF77B23-C190-8142-81D9-B51339B8F3AA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1B3F3D7-2C33-E74E-B2FD-0F6E7F6D0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530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A192D-D35C-8140-9A0F-290255B719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Portfolio Assessment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1F80A3-4135-FE40-8E87-57923B993E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Lachlan Greve</a:t>
            </a:r>
          </a:p>
          <a:p>
            <a:r>
              <a:rPr lang="en-US" dirty="0"/>
              <a:t>CCC-012117</a:t>
            </a:r>
          </a:p>
        </p:txBody>
      </p:sp>
    </p:spTree>
    <p:extLst>
      <p:ext uri="{BB962C8B-B14F-4D97-AF65-F5344CB8AC3E}">
        <p14:creationId xmlns:p14="http://schemas.microsoft.com/office/powerpoint/2010/main" val="3493466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D6FC33-4FD3-A74B-AF7F-F99F3D35D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24321"/>
            <a:ext cx="7729728" cy="118872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UNIVERSIAL Components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2B87D9D-3E5C-4847-A083-112B99A47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562" y="1777925"/>
            <a:ext cx="8778875" cy="3683761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Navigation Bar &amp; Header: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four pages of my portfolio are accessible through a common Nav Bar.</a:t>
            </a:r>
          </a:p>
          <a:p>
            <a:r>
              <a:rPr lang="en-US" dirty="0"/>
              <a:t>The current page is colored red (Home). On hover the background will change to red (Experience)</a:t>
            </a:r>
          </a:p>
          <a:p>
            <a:r>
              <a:rPr lang="en-US" dirty="0"/>
              <a:t>The header of the page is my name, with an anchor to the top of the page.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BD64EE-563B-E94A-88A7-A2FBBA3A7DCE}"/>
              </a:ext>
            </a:extLst>
          </p:cNvPr>
          <p:cNvSpPr txBox="1"/>
          <p:nvPr/>
        </p:nvSpPr>
        <p:spPr>
          <a:xfrm>
            <a:off x="105774" y="6397728"/>
            <a:ext cx="425072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Portfolio Website and Features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6F7367-5DD4-9344-97BC-A3116791A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74" y="2249424"/>
            <a:ext cx="12192000" cy="100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268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D6FC33-4FD3-A74B-AF7F-F99F3D35D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24321"/>
            <a:ext cx="7729728" cy="118872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UNIVERSIAL Components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2B87D9D-3E5C-4847-A083-112B99A47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562" y="1777925"/>
            <a:ext cx="8778875" cy="3683761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Footer: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footer is displayed at the bottom of each page and contains clickable links to get in contact with me. </a:t>
            </a:r>
          </a:p>
          <a:p>
            <a:r>
              <a:rPr lang="en-US" dirty="0"/>
              <a:t>Includes a Back to Top anchor the is linked to the header at the top of the page.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BD64EE-563B-E94A-88A7-A2FBBA3A7DCE}"/>
              </a:ext>
            </a:extLst>
          </p:cNvPr>
          <p:cNvSpPr txBox="1"/>
          <p:nvPr/>
        </p:nvSpPr>
        <p:spPr>
          <a:xfrm>
            <a:off x="105774" y="6397728"/>
            <a:ext cx="425072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Portfolio Website and Features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AD99E8-BF96-3442-8D87-73E7E7B27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406032"/>
            <a:ext cx="12192000" cy="79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08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0B5147-E1E4-C84A-B105-217DED2FF27A}"/>
              </a:ext>
            </a:extLst>
          </p:cNvPr>
          <p:cNvSpPr/>
          <p:nvPr/>
        </p:nvSpPr>
        <p:spPr>
          <a:xfrm>
            <a:off x="1249680" y="1248156"/>
            <a:ext cx="9692640" cy="4549140"/>
          </a:xfrm>
          <a:prstGeom prst="rect">
            <a:avLst/>
          </a:prstGeom>
          <a:solidFill>
            <a:srgbClr val="418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D6FC33-4FD3-A74B-AF7F-F99F3D35D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24321"/>
            <a:ext cx="7729728" cy="118872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Website Styling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B79525-DCCF-8C4A-9C04-79F541AE92DB}"/>
              </a:ext>
            </a:extLst>
          </p:cNvPr>
          <p:cNvSpPr/>
          <p:nvPr/>
        </p:nvSpPr>
        <p:spPr>
          <a:xfrm>
            <a:off x="1475026" y="1721724"/>
            <a:ext cx="1618735" cy="1618735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Background: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#f1f1f1f1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3D3C98-D2F5-4345-AAA5-DA0A65F0169E}"/>
              </a:ext>
            </a:extLst>
          </p:cNvPr>
          <p:cNvSpPr/>
          <p:nvPr/>
        </p:nvSpPr>
        <p:spPr>
          <a:xfrm>
            <a:off x="4014915" y="1721724"/>
            <a:ext cx="1618735" cy="161873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Sections: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#</a:t>
            </a:r>
            <a:r>
              <a:rPr lang="en-US" dirty="0" err="1">
                <a:solidFill>
                  <a:schemeClr val="tx1"/>
                </a:solidFill>
              </a:rPr>
              <a:t>ffffff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F61F34-C32D-3A4D-AED3-C994E5292CD0}"/>
              </a:ext>
            </a:extLst>
          </p:cNvPr>
          <p:cNvSpPr/>
          <p:nvPr/>
        </p:nvSpPr>
        <p:spPr>
          <a:xfrm>
            <a:off x="6556577" y="1721725"/>
            <a:ext cx="1618735" cy="1618735"/>
          </a:xfrm>
          <a:prstGeom prst="rect">
            <a:avLst/>
          </a:prstGeom>
          <a:solidFill>
            <a:srgbClr val="2125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Content: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#333333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27824C-722C-F449-9860-4B7B7D125B97}"/>
              </a:ext>
            </a:extLst>
          </p:cNvPr>
          <p:cNvSpPr/>
          <p:nvPr/>
        </p:nvSpPr>
        <p:spPr>
          <a:xfrm>
            <a:off x="9055073" y="1764377"/>
            <a:ext cx="1618735" cy="1618735"/>
          </a:xfrm>
          <a:prstGeom prst="rect">
            <a:avLst/>
          </a:prstGeom>
          <a:solidFill>
            <a:srgbClr val="FF1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Highlights:</a:t>
            </a:r>
          </a:p>
          <a:p>
            <a:pPr algn="ctr"/>
            <a:r>
              <a:rPr lang="en-US" dirty="0"/>
              <a:t>#FF0000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9E9DAF-B9B6-7D45-ADEB-0A076A696127}"/>
              </a:ext>
            </a:extLst>
          </p:cNvPr>
          <p:cNvSpPr/>
          <p:nvPr/>
        </p:nvSpPr>
        <p:spPr>
          <a:xfrm>
            <a:off x="5286631" y="3678152"/>
            <a:ext cx="1618735" cy="161873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Text: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#000000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49C1AB6-0408-0447-BE8A-519565978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9680" y="3445455"/>
            <a:ext cx="7729728" cy="3101983"/>
          </a:xfrm>
        </p:spPr>
        <p:txBody>
          <a:bodyPr/>
          <a:lstStyle/>
          <a:p>
            <a:r>
              <a:rPr lang="en-US" dirty="0"/>
              <a:t>Font Style: 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Roboto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3AE218-B15C-7747-9879-DA99275297E5}"/>
              </a:ext>
            </a:extLst>
          </p:cNvPr>
          <p:cNvSpPr txBox="1"/>
          <p:nvPr/>
        </p:nvSpPr>
        <p:spPr>
          <a:xfrm>
            <a:off x="105774" y="6397728"/>
            <a:ext cx="425072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Portfolio Website and Features </a:t>
            </a:r>
          </a:p>
        </p:txBody>
      </p:sp>
    </p:spTree>
    <p:extLst>
      <p:ext uri="{BB962C8B-B14F-4D97-AF65-F5344CB8AC3E}">
        <p14:creationId xmlns:p14="http://schemas.microsoft.com/office/powerpoint/2010/main" val="1205432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D6FC33-4FD3-A74B-AF7F-F99F3D35D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2769" y="2604504"/>
            <a:ext cx="7729728" cy="118872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Development &amp; Build Process</a:t>
            </a:r>
          </a:p>
        </p:txBody>
      </p:sp>
    </p:spTree>
    <p:extLst>
      <p:ext uri="{BB962C8B-B14F-4D97-AF65-F5344CB8AC3E}">
        <p14:creationId xmlns:p14="http://schemas.microsoft.com/office/powerpoint/2010/main" val="3155345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D6FC33-4FD3-A74B-AF7F-F99F3D35D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24321"/>
            <a:ext cx="7729728" cy="118872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HOME PAGE - DESIGN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2B87D9D-3E5C-4847-A083-112B99A47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562" y="1764862"/>
            <a:ext cx="8778875" cy="3683761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2400" dirty="0"/>
              <a:t>Image of myself, my partner and my cats.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Introduction to my portfolio.</a:t>
            </a:r>
          </a:p>
          <a:p>
            <a:endParaRPr lang="en-US" sz="2400" dirty="0"/>
          </a:p>
          <a:p>
            <a:r>
              <a:rPr lang="en-US" sz="2400" dirty="0"/>
              <a:t>An anchor link to download a current version of my resume.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A5C9DE-BFFC-6C4D-92A8-FC32A1534AD0}"/>
              </a:ext>
            </a:extLst>
          </p:cNvPr>
          <p:cNvSpPr/>
          <p:nvPr/>
        </p:nvSpPr>
        <p:spPr>
          <a:xfrm>
            <a:off x="3918609" y="3198168"/>
            <a:ext cx="43547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400" dirty="0"/>
              <a:t>Development &amp; Build Process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45A52C-CB4E-1E47-995C-19E8B4C18F8B}"/>
              </a:ext>
            </a:extLst>
          </p:cNvPr>
          <p:cNvSpPr txBox="1"/>
          <p:nvPr/>
        </p:nvSpPr>
        <p:spPr>
          <a:xfrm>
            <a:off x="105774" y="6397728"/>
            <a:ext cx="425072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Development &amp; Build Process</a:t>
            </a:r>
          </a:p>
        </p:txBody>
      </p:sp>
    </p:spTree>
    <p:extLst>
      <p:ext uri="{BB962C8B-B14F-4D97-AF65-F5344CB8AC3E}">
        <p14:creationId xmlns:p14="http://schemas.microsoft.com/office/powerpoint/2010/main" val="1496519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6FC33-4FD3-A74B-AF7F-F99F3D35D63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18985" y="101782"/>
            <a:ext cx="9079921" cy="577488"/>
          </a:xfrm>
          <a:solidFill>
            <a:schemeClr val="bg1"/>
          </a:solidFill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Home PAGE - WIREFRAMING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CF25A9-A6FC-AA44-9570-7C1BBD295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985" y="749655"/>
            <a:ext cx="1894938" cy="37364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97F164-7088-D341-879E-C69896D18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974" y="784932"/>
            <a:ext cx="2514396" cy="37364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D8136C-E449-F64D-9B5E-F9CAFA403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422" y="749655"/>
            <a:ext cx="4128484" cy="380698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92E4566-A68D-2544-8441-F66EE697092B}"/>
              </a:ext>
            </a:extLst>
          </p:cNvPr>
          <p:cNvSpPr txBox="1"/>
          <p:nvPr/>
        </p:nvSpPr>
        <p:spPr>
          <a:xfrm>
            <a:off x="1418985" y="4705871"/>
            <a:ext cx="9079922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Audience Engagement: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Images displayed on screen are adjusted and resized depending on the size of the screen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Sections of content a segmented with a separate style ‘card’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Nav bar hover effect and highlight of current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 to top link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990EA0-51D6-4142-907D-0606E7B660C4}"/>
              </a:ext>
            </a:extLst>
          </p:cNvPr>
          <p:cNvSpPr txBox="1"/>
          <p:nvPr/>
        </p:nvSpPr>
        <p:spPr>
          <a:xfrm>
            <a:off x="105774" y="6397728"/>
            <a:ext cx="425072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Development &amp; Build Process</a:t>
            </a:r>
          </a:p>
        </p:txBody>
      </p:sp>
    </p:spTree>
    <p:extLst>
      <p:ext uri="{BB962C8B-B14F-4D97-AF65-F5344CB8AC3E}">
        <p14:creationId xmlns:p14="http://schemas.microsoft.com/office/powerpoint/2010/main" val="3193871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720B93B-8108-FD45-A8A6-C07A058266AF}"/>
              </a:ext>
            </a:extLst>
          </p:cNvPr>
          <p:cNvSpPr txBox="1">
            <a:spLocks/>
          </p:cNvSpPr>
          <p:nvPr/>
        </p:nvSpPr>
        <p:spPr>
          <a:xfrm>
            <a:off x="1461004" y="323850"/>
            <a:ext cx="9079921" cy="577488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0" tIns="0" rIns="0" bIns="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/>
              <a:t>HOME PAGE - FINAL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5EA36B-D402-084D-B999-9E88D9692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962" y="1606731"/>
            <a:ext cx="5371449" cy="2783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E144D0-EAC7-0745-989C-3D465B8DA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956" y="1606731"/>
            <a:ext cx="3282044" cy="43760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B30545-AB19-1A47-B90A-BFD6484D5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784" y="1594920"/>
            <a:ext cx="1961210" cy="42466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0B8FBC-9814-6D49-9B7C-E49733CFE6B3}"/>
              </a:ext>
            </a:extLst>
          </p:cNvPr>
          <p:cNvSpPr txBox="1"/>
          <p:nvPr/>
        </p:nvSpPr>
        <p:spPr>
          <a:xfrm>
            <a:off x="105774" y="6397728"/>
            <a:ext cx="425072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Development &amp; Build Process</a:t>
            </a:r>
          </a:p>
        </p:txBody>
      </p:sp>
    </p:spTree>
    <p:extLst>
      <p:ext uri="{BB962C8B-B14F-4D97-AF65-F5344CB8AC3E}">
        <p14:creationId xmlns:p14="http://schemas.microsoft.com/office/powerpoint/2010/main" val="377495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D6FC33-4FD3-A74B-AF7F-F99F3D35D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24321"/>
            <a:ext cx="7729728" cy="118872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EXPERIENCE PAGE - DESIGN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2B87D9D-3E5C-4847-A083-112B99A47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562" y="1764862"/>
            <a:ext cx="8778875" cy="3683761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2400" dirty="0"/>
              <a:t>A timeline of my professional qualification and work history</a:t>
            </a:r>
          </a:p>
          <a:p>
            <a:endParaRPr lang="en-US" sz="2400" dirty="0"/>
          </a:p>
          <a:p>
            <a:r>
              <a:rPr lang="en-US" sz="2400" dirty="0"/>
              <a:t>4 Individual sections of content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Responsive design that separates sections of information and presents it in an interesting way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878F9E-C8A1-4D41-AF48-E32E4105D64E}"/>
              </a:ext>
            </a:extLst>
          </p:cNvPr>
          <p:cNvSpPr txBox="1"/>
          <p:nvPr/>
        </p:nvSpPr>
        <p:spPr>
          <a:xfrm>
            <a:off x="105774" y="6397728"/>
            <a:ext cx="425072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Development &amp; Build Process</a:t>
            </a:r>
          </a:p>
        </p:txBody>
      </p:sp>
    </p:spTree>
    <p:extLst>
      <p:ext uri="{BB962C8B-B14F-4D97-AF65-F5344CB8AC3E}">
        <p14:creationId xmlns:p14="http://schemas.microsoft.com/office/powerpoint/2010/main" val="3840037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5336559-5EE0-7B47-B959-724E37C3C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325" y="779059"/>
            <a:ext cx="1955088" cy="3855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E93162-4E2A-0649-9B9C-2B2B2277F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519" y="779059"/>
            <a:ext cx="2594210" cy="3855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F43715-ACF4-3C42-AC38-9AAE55125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333" y="779059"/>
            <a:ext cx="4229839" cy="39021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DF2FFC-8B8D-C047-A439-B165A32F44E5}"/>
              </a:ext>
            </a:extLst>
          </p:cNvPr>
          <p:cNvSpPr txBox="1"/>
          <p:nvPr/>
        </p:nvSpPr>
        <p:spPr>
          <a:xfrm>
            <a:off x="1403221" y="4780988"/>
            <a:ext cx="9385558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Audience Engagement: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Content is displayed on an interactive timeline that staggers blocks of text and resizes depending on the size of the screen.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Nav bar hover effect and highlight of current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524315C-9E5D-8749-AE57-30A4E1BB44AE}"/>
              </a:ext>
            </a:extLst>
          </p:cNvPr>
          <p:cNvSpPr txBox="1">
            <a:spLocks/>
          </p:cNvSpPr>
          <p:nvPr/>
        </p:nvSpPr>
        <p:spPr>
          <a:xfrm>
            <a:off x="1418985" y="101782"/>
            <a:ext cx="9079921" cy="577488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0" tIns="0" rIns="0" bIns="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/>
              <a:t>Experience PAGE - WIREFRAMING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75B807-F2BD-BB46-B148-2B20F5FD0F88}"/>
              </a:ext>
            </a:extLst>
          </p:cNvPr>
          <p:cNvSpPr txBox="1"/>
          <p:nvPr/>
        </p:nvSpPr>
        <p:spPr>
          <a:xfrm>
            <a:off x="105774" y="6397728"/>
            <a:ext cx="425072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Development &amp; Build Process</a:t>
            </a:r>
          </a:p>
        </p:txBody>
      </p:sp>
    </p:spTree>
    <p:extLst>
      <p:ext uri="{BB962C8B-B14F-4D97-AF65-F5344CB8AC3E}">
        <p14:creationId xmlns:p14="http://schemas.microsoft.com/office/powerpoint/2010/main" val="1706430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720B93B-8108-FD45-A8A6-C07A058266AF}"/>
              </a:ext>
            </a:extLst>
          </p:cNvPr>
          <p:cNvSpPr txBox="1">
            <a:spLocks/>
          </p:cNvSpPr>
          <p:nvPr/>
        </p:nvSpPr>
        <p:spPr>
          <a:xfrm>
            <a:off x="1461004" y="323850"/>
            <a:ext cx="9079921" cy="577488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0" tIns="0" rIns="0" bIns="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/>
              <a:t>Experience PAGE FINAL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7C8651-7579-6B43-A066-FDA1D064D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89" y="1606731"/>
            <a:ext cx="1839981" cy="39841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872D24-BC75-B943-82E0-859B71967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944" y="1606731"/>
            <a:ext cx="3282044" cy="43760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B5637D-33EE-274F-99A2-2E46D76D6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962" y="1606731"/>
            <a:ext cx="5371448" cy="33571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DE3B29B-C5CD-214B-A4C0-716FFEC8C5E5}"/>
              </a:ext>
            </a:extLst>
          </p:cNvPr>
          <p:cNvSpPr txBox="1"/>
          <p:nvPr/>
        </p:nvSpPr>
        <p:spPr>
          <a:xfrm>
            <a:off x="105774" y="6397728"/>
            <a:ext cx="425072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Development &amp; Build Process</a:t>
            </a:r>
          </a:p>
        </p:txBody>
      </p:sp>
    </p:spTree>
    <p:extLst>
      <p:ext uri="{BB962C8B-B14F-4D97-AF65-F5344CB8AC3E}">
        <p14:creationId xmlns:p14="http://schemas.microsoft.com/office/powerpoint/2010/main" val="2291909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D6FC33-4FD3-A74B-AF7F-F99F3D35D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2B87D9D-3E5C-4847-A083-112B99A47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562" y="1843590"/>
            <a:ext cx="8778875" cy="2879725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2400" dirty="0"/>
              <a:t>This presentation will review:</a:t>
            </a:r>
          </a:p>
          <a:p>
            <a:pPr lvl="1"/>
            <a:r>
              <a:rPr lang="en-US" sz="2400" dirty="0"/>
              <a:t>Design Process &amp; Decisions</a:t>
            </a:r>
          </a:p>
          <a:p>
            <a:pPr lvl="1"/>
            <a:r>
              <a:rPr lang="en-US" sz="2400" dirty="0"/>
              <a:t>Portfolio Website and Features</a:t>
            </a:r>
          </a:p>
          <a:p>
            <a:pPr lvl="1"/>
            <a:r>
              <a:rPr lang="en-US" sz="2400" dirty="0"/>
              <a:t>Development &amp; Build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951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D6FC33-4FD3-A74B-AF7F-F99F3D35D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24321"/>
            <a:ext cx="7729728" cy="118872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BLOG PAGE - DESIGN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2B87D9D-3E5C-4847-A083-112B99A47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562" y="1764862"/>
            <a:ext cx="8778875" cy="3683761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2400" dirty="0"/>
              <a:t>A list of recent posts sorted by date posted. </a:t>
            </a:r>
          </a:p>
          <a:p>
            <a:endParaRPr lang="en-US" sz="2400" dirty="0"/>
          </a:p>
          <a:p>
            <a:r>
              <a:rPr lang="en-US" sz="2400" dirty="0"/>
              <a:t>Anchor links that will take the user to the posts when clicked.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At least 5 Blog posts with images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60F5E1-6A42-BE40-8738-816BC12D7CB9}"/>
              </a:ext>
            </a:extLst>
          </p:cNvPr>
          <p:cNvSpPr txBox="1"/>
          <p:nvPr/>
        </p:nvSpPr>
        <p:spPr>
          <a:xfrm>
            <a:off x="105774" y="6397728"/>
            <a:ext cx="425072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Development &amp; Build Process</a:t>
            </a:r>
          </a:p>
        </p:txBody>
      </p:sp>
    </p:spTree>
    <p:extLst>
      <p:ext uri="{BB962C8B-B14F-4D97-AF65-F5344CB8AC3E}">
        <p14:creationId xmlns:p14="http://schemas.microsoft.com/office/powerpoint/2010/main" val="673172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8E0F273-703E-254D-A112-EE404F655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351" y="767425"/>
            <a:ext cx="1963412" cy="38714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540942-8D2A-E843-A77A-85DF250EF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562" y="767425"/>
            <a:ext cx="2605257" cy="38714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B29DC1-A84F-B746-B9C7-CA77DF2DC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619" y="767425"/>
            <a:ext cx="4202117" cy="38748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C01191-3DE0-0F46-B6B7-B645C802806F}"/>
              </a:ext>
            </a:extLst>
          </p:cNvPr>
          <p:cNvSpPr txBox="1"/>
          <p:nvPr/>
        </p:nvSpPr>
        <p:spPr>
          <a:xfrm>
            <a:off x="1418986" y="4727027"/>
            <a:ext cx="9318684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Audience Engagement: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Recent post list at top of page with anchors to specific posts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Blog posts are segmented with a separate style ‘card’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 to top link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Page margin that adjusts to the width of the screen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4B20CCB-3DA5-574A-AA7A-2285482A1BDC}"/>
              </a:ext>
            </a:extLst>
          </p:cNvPr>
          <p:cNvSpPr txBox="1">
            <a:spLocks/>
          </p:cNvSpPr>
          <p:nvPr/>
        </p:nvSpPr>
        <p:spPr>
          <a:xfrm>
            <a:off x="1418985" y="101782"/>
            <a:ext cx="9079921" cy="577488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0" tIns="0" rIns="0" bIns="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/>
              <a:t> BLOG PAGE - WIREFRAMING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BC02D0-0EEB-9F4D-BF79-D2E45CB44966}"/>
              </a:ext>
            </a:extLst>
          </p:cNvPr>
          <p:cNvSpPr txBox="1"/>
          <p:nvPr/>
        </p:nvSpPr>
        <p:spPr>
          <a:xfrm>
            <a:off x="105774" y="6397728"/>
            <a:ext cx="425072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Development &amp; Build Process</a:t>
            </a:r>
          </a:p>
        </p:txBody>
      </p:sp>
    </p:spTree>
    <p:extLst>
      <p:ext uri="{BB962C8B-B14F-4D97-AF65-F5344CB8AC3E}">
        <p14:creationId xmlns:p14="http://schemas.microsoft.com/office/powerpoint/2010/main" val="2863619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720B93B-8108-FD45-A8A6-C07A058266AF}"/>
              </a:ext>
            </a:extLst>
          </p:cNvPr>
          <p:cNvSpPr txBox="1">
            <a:spLocks/>
          </p:cNvSpPr>
          <p:nvPr/>
        </p:nvSpPr>
        <p:spPr>
          <a:xfrm>
            <a:off x="1461004" y="323850"/>
            <a:ext cx="9079921" cy="577488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0" tIns="0" rIns="0" bIns="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/>
              <a:t>BLOG PAGE - FINAL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3C788A-336A-E740-9632-460FA946D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962" y="1606731"/>
            <a:ext cx="5350547" cy="33440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F9D0D-1D3C-2945-8CAB-87DB33CB1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956" y="1606731"/>
            <a:ext cx="3282044" cy="43760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A59A23-75B9-FC43-A087-4D57ED48B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14" y="1606731"/>
            <a:ext cx="1839980" cy="39841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DBC422-8B71-CA4C-A95C-0AF005B7CE4D}"/>
              </a:ext>
            </a:extLst>
          </p:cNvPr>
          <p:cNvSpPr txBox="1"/>
          <p:nvPr/>
        </p:nvSpPr>
        <p:spPr>
          <a:xfrm>
            <a:off x="105774" y="6397728"/>
            <a:ext cx="425072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Development &amp; Build Process</a:t>
            </a:r>
          </a:p>
        </p:txBody>
      </p:sp>
    </p:spTree>
    <p:extLst>
      <p:ext uri="{BB962C8B-B14F-4D97-AF65-F5344CB8AC3E}">
        <p14:creationId xmlns:p14="http://schemas.microsoft.com/office/powerpoint/2010/main" val="3478255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D6FC33-4FD3-A74B-AF7F-F99F3D35D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24321"/>
            <a:ext cx="7729728" cy="118872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CONTACT PAGE - DESIGN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2B87D9D-3E5C-4847-A083-112B99A47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562" y="1764862"/>
            <a:ext cx="8778875" cy="3683761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2800" dirty="0"/>
              <a:t>This page will contain:</a:t>
            </a:r>
          </a:p>
          <a:p>
            <a:pPr lvl="1"/>
            <a:r>
              <a:rPr lang="en-US" sz="2600" dirty="0"/>
              <a:t>A link to my </a:t>
            </a:r>
            <a:r>
              <a:rPr lang="en-US" sz="2600" dirty="0" err="1"/>
              <a:t>Github</a:t>
            </a:r>
            <a:r>
              <a:rPr lang="en-US" sz="2600" dirty="0"/>
              <a:t> and LinkedIn Accounts</a:t>
            </a:r>
          </a:p>
          <a:p>
            <a:pPr lvl="1"/>
            <a:r>
              <a:rPr lang="en-US" sz="2600" dirty="0"/>
              <a:t>A </a:t>
            </a:r>
            <a:r>
              <a:rPr lang="en-US" sz="2600" dirty="0" err="1"/>
              <a:t>mailto</a:t>
            </a:r>
            <a:r>
              <a:rPr lang="en-US" sz="2600" dirty="0"/>
              <a:t> anchor linked to my email address </a:t>
            </a:r>
          </a:p>
          <a:p>
            <a:pPr lvl="1"/>
            <a:r>
              <a:rPr lang="en-US" sz="2600" dirty="0"/>
              <a:t>My phone number </a:t>
            </a:r>
          </a:p>
          <a:p>
            <a:pPr lvl="1"/>
            <a:r>
              <a:rPr lang="en-US" sz="2600" dirty="0"/>
              <a:t>Clickable icons that link to their respective content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AC9AB-3DB2-B44E-9E67-B3082F1CD784}"/>
              </a:ext>
            </a:extLst>
          </p:cNvPr>
          <p:cNvSpPr txBox="1"/>
          <p:nvPr/>
        </p:nvSpPr>
        <p:spPr>
          <a:xfrm>
            <a:off x="105774" y="6397728"/>
            <a:ext cx="425072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Development &amp; Build Process</a:t>
            </a:r>
          </a:p>
        </p:txBody>
      </p:sp>
    </p:spTree>
    <p:extLst>
      <p:ext uri="{BB962C8B-B14F-4D97-AF65-F5344CB8AC3E}">
        <p14:creationId xmlns:p14="http://schemas.microsoft.com/office/powerpoint/2010/main" val="3141722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28B82E-165D-EA47-878C-0364154B2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90" y="849128"/>
            <a:ext cx="1993631" cy="3931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150D69-0A78-2247-8F0C-B1CC680B7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642" y="849128"/>
            <a:ext cx="2686358" cy="39919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CEA0F0-9674-254A-AA33-760ED1A54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421" y="849127"/>
            <a:ext cx="4329161" cy="39919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619170-55FF-8D4C-9384-4072588C5125}"/>
              </a:ext>
            </a:extLst>
          </p:cNvPr>
          <p:cNvSpPr txBox="1"/>
          <p:nvPr/>
        </p:nvSpPr>
        <p:spPr>
          <a:xfrm>
            <a:off x="1247590" y="5010949"/>
            <a:ext cx="9343975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Audience Engagement: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Semantic links to phone number, email, </a:t>
            </a:r>
            <a:r>
              <a:rPr lang="en-US" dirty="0" err="1"/>
              <a:t>github</a:t>
            </a:r>
            <a:r>
              <a:rPr lang="en-US" dirty="0"/>
              <a:t> and </a:t>
            </a:r>
            <a:r>
              <a:rPr lang="en-US" dirty="0" err="1"/>
              <a:t>linkedin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Footer repositioned as a central component of content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Margins respond to width of screen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Nav bar hover effect and highlight of current selection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720B93B-8108-FD45-A8A6-C07A058266AF}"/>
              </a:ext>
            </a:extLst>
          </p:cNvPr>
          <p:cNvSpPr txBox="1">
            <a:spLocks/>
          </p:cNvSpPr>
          <p:nvPr/>
        </p:nvSpPr>
        <p:spPr>
          <a:xfrm>
            <a:off x="1418985" y="101782"/>
            <a:ext cx="9079921" cy="577488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0" tIns="0" rIns="0" bIns="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/>
              <a:t>CONTACT PAGE - WIREFRAMING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4EFD9D-3B2E-274C-B26C-85C56785BFFF}"/>
              </a:ext>
            </a:extLst>
          </p:cNvPr>
          <p:cNvSpPr txBox="1"/>
          <p:nvPr/>
        </p:nvSpPr>
        <p:spPr>
          <a:xfrm>
            <a:off x="105774" y="6397728"/>
            <a:ext cx="425072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Development &amp; Build Process</a:t>
            </a:r>
          </a:p>
        </p:txBody>
      </p:sp>
    </p:spTree>
    <p:extLst>
      <p:ext uri="{BB962C8B-B14F-4D97-AF65-F5344CB8AC3E}">
        <p14:creationId xmlns:p14="http://schemas.microsoft.com/office/powerpoint/2010/main" val="1295614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720B93B-8108-FD45-A8A6-C07A058266AF}"/>
              </a:ext>
            </a:extLst>
          </p:cNvPr>
          <p:cNvSpPr txBox="1">
            <a:spLocks/>
          </p:cNvSpPr>
          <p:nvPr/>
        </p:nvSpPr>
        <p:spPr>
          <a:xfrm>
            <a:off x="1418984" y="297724"/>
            <a:ext cx="9079921" cy="577488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0" tIns="0" rIns="0" bIns="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/>
              <a:t>CONTACT PAGE - FINAL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F0D0C1-40A8-7B40-9A37-68B8F4C03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94" y="1606731"/>
            <a:ext cx="1839981" cy="39841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1463D0-2915-0649-AB5A-660FE63A4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947" y="1606731"/>
            <a:ext cx="3282043" cy="43760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36D36A-BC6A-E242-A4D9-32097FE23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963" y="1606731"/>
            <a:ext cx="5350547" cy="33440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AF2D27-950A-4E42-8766-9F02894857C7}"/>
              </a:ext>
            </a:extLst>
          </p:cNvPr>
          <p:cNvSpPr txBox="1"/>
          <p:nvPr/>
        </p:nvSpPr>
        <p:spPr>
          <a:xfrm>
            <a:off x="105774" y="6397728"/>
            <a:ext cx="425072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Development &amp; Build Process</a:t>
            </a:r>
          </a:p>
        </p:txBody>
      </p:sp>
    </p:spTree>
    <p:extLst>
      <p:ext uri="{BB962C8B-B14F-4D97-AF65-F5344CB8AC3E}">
        <p14:creationId xmlns:p14="http://schemas.microsoft.com/office/powerpoint/2010/main" val="2644030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D6FC33-4FD3-A74B-AF7F-F99F3D35D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24321"/>
            <a:ext cx="7729728" cy="118872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Challenges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2B87D9D-3E5C-4847-A083-112B99A47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562" y="1777925"/>
            <a:ext cx="8778875" cy="3683761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2000" dirty="0"/>
              <a:t>First time using HTML or CSS – Needed to research and learn as I develop the portfolio</a:t>
            </a:r>
          </a:p>
          <a:p>
            <a:endParaRPr lang="en-US" sz="2000" dirty="0"/>
          </a:p>
          <a:p>
            <a:r>
              <a:rPr lang="en-US" sz="2000" dirty="0"/>
              <a:t>Debugging – Figuring out why things don’t work the way I wanted them too </a:t>
            </a:r>
          </a:p>
          <a:p>
            <a:endParaRPr lang="en-US" sz="2000" dirty="0"/>
          </a:p>
          <a:p>
            <a:r>
              <a:rPr lang="en-US" sz="2000" dirty="0"/>
              <a:t>Semantic and responsive design to make the page as accessible as possible </a:t>
            </a:r>
          </a:p>
          <a:p>
            <a:endParaRPr lang="en-US" sz="2000" dirty="0"/>
          </a:p>
          <a:p>
            <a:r>
              <a:rPr lang="en-US" sz="2000" dirty="0"/>
              <a:t>Source Control – maintaining a log of commits and backup points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9C6561-26B6-FF46-B5C6-96F3719F26EC}"/>
              </a:ext>
            </a:extLst>
          </p:cNvPr>
          <p:cNvSpPr txBox="1"/>
          <p:nvPr/>
        </p:nvSpPr>
        <p:spPr>
          <a:xfrm>
            <a:off x="105774" y="6397728"/>
            <a:ext cx="425072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Development &amp; Build Process</a:t>
            </a:r>
          </a:p>
        </p:txBody>
      </p:sp>
    </p:spTree>
    <p:extLst>
      <p:ext uri="{BB962C8B-B14F-4D97-AF65-F5344CB8AC3E}">
        <p14:creationId xmlns:p14="http://schemas.microsoft.com/office/powerpoint/2010/main" val="7942681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D6FC33-4FD3-A74B-AF7F-F99F3D35D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24321"/>
            <a:ext cx="7729728" cy="118872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ETHICAL ISSUES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2B87D9D-3E5C-4847-A083-112B99A47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562" y="1790988"/>
            <a:ext cx="8778875" cy="3683761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Semantic HTML - Additional work with limited return for most users</a:t>
            </a:r>
          </a:p>
          <a:p>
            <a:r>
              <a:rPr lang="en-US" dirty="0"/>
              <a:t>Not knowing how to implement some features that I wanted to and developing original content with wide availability of tutorials and automation tools available. </a:t>
            </a:r>
          </a:p>
          <a:p>
            <a:r>
              <a:rPr lang="en-US" dirty="0"/>
              <a:t>Example: Experience Page </a:t>
            </a:r>
          </a:p>
          <a:p>
            <a:pPr lvl="1"/>
            <a:r>
              <a:rPr lang="en-US" dirty="0"/>
              <a:t>I took inspiration from online tutorials and walkthroughs that were available publicly</a:t>
            </a:r>
          </a:p>
          <a:p>
            <a:pPr lvl="1"/>
            <a:r>
              <a:rPr lang="en-US" dirty="0"/>
              <a:t>Took time to understand each step of the design and to implement it in my own way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796FC-FA1F-214F-A636-72CD6A8CE13D}"/>
              </a:ext>
            </a:extLst>
          </p:cNvPr>
          <p:cNvSpPr txBox="1"/>
          <p:nvPr/>
        </p:nvSpPr>
        <p:spPr>
          <a:xfrm>
            <a:off x="105774" y="6397728"/>
            <a:ext cx="425072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Development &amp; Build Process</a:t>
            </a:r>
          </a:p>
        </p:txBody>
      </p:sp>
    </p:spTree>
    <p:extLst>
      <p:ext uri="{BB962C8B-B14F-4D97-AF65-F5344CB8AC3E}">
        <p14:creationId xmlns:p14="http://schemas.microsoft.com/office/powerpoint/2010/main" val="35277762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D6FC33-4FD3-A74B-AF7F-F99F3D35D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24321"/>
            <a:ext cx="7729728" cy="118872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FAVOURITE PARTS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2B87D9D-3E5C-4847-A083-112B99A47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562" y="1777925"/>
            <a:ext cx="8778875" cy="3683761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Problem Solving and Debugging - Figuring out how to get things to display the way I want them to</a:t>
            </a:r>
          </a:p>
          <a:p>
            <a:pPr lvl="1"/>
            <a:endParaRPr lang="en-US" dirty="0"/>
          </a:p>
          <a:p>
            <a:r>
              <a:rPr lang="en-US" dirty="0"/>
              <a:t>A tangible outcome – Having a platform and portfolio that I use in the future to refer potential employers to</a:t>
            </a:r>
          </a:p>
          <a:p>
            <a:endParaRPr lang="en-US" dirty="0"/>
          </a:p>
          <a:p>
            <a:r>
              <a:rPr lang="en-US" dirty="0"/>
              <a:t>Self paced work – Having the freedom the design my portfolio in my own way to reflect my skills and preferences 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B672A6-51DC-0C49-80FE-3D092845FB28}"/>
              </a:ext>
            </a:extLst>
          </p:cNvPr>
          <p:cNvSpPr txBox="1"/>
          <p:nvPr/>
        </p:nvSpPr>
        <p:spPr>
          <a:xfrm>
            <a:off x="105774" y="6397728"/>
            <a:ext cx="425072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Development &amp; Build Process</a:t>
            </a:r>
          </a:p>
        </p:txBody>
      </p:sp>
    </p:spTree>
    <p:extLst>
      <p:ext uri="{BB962C8B-B14F-4D97-AF65-F5344CB8AC3E}">
        <p14:creationId xmlns:p14="http://schemas.microsoft.com/office/powerpoint/2010/main" val="115971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D6FC33-4FD3-A74B-AF7F-F99F3D35D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2769" y="2604504"/>
            <a:ext cx="7729728" cy="118872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Design process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270642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D6FC33-4FD3-A74B-AF7F-F99F3D35D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24321"/>
            <a:ext cx="7729728" cy="118872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Objective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2B87D9D-3E5C-4847-A083-112B99A47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562" y="1777925"/>
            <a:ext cx="8778875" cy="3564784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r>
              <a:rPr lang="en-US" dirty="0"/>
              <a:t>Build a portfolio that demonstrates my skills and abilities, particularly in web design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Clean &amp; functional styling that is easy to understand and navigate </a:t>
            </a:r>
          </a:p>
          <a:p>
            <a:endParaRPr lang="en-US" dirty="0"/>
          </a:p>
          <a:p>
            <a:r>
              <a:rPr lang="en-US" dirty="0"/>
              <a:t>Responsive content that is dynamic and adjusts to the user’s viewport </a:t>
            </a:r>
          </a:p>
          <a:p>
            <a:endParaRPr lang="en-US" dirty="0"/>
          </a:p>
          <a:p>
            <a:r>
              <a:rPr lang="en-US" dirty="0"/>
              <a:t>An accessible and secure website that follows W3C standards </a:t>
            </a:r>
          </a:p>
          <a:p>
            <a:endParaRPr lang="en-US" dirty="0"/>
          </a:p>
          <a:p>
            <a:r>
              <a:rPr lang="en-US" dirty="0"/>
              <a:t>4 Individual HTML Pages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C6CBF7-4771-EF43-8C56-C152C51B0732}"/>
              </a:ext>
            </a:extLst>
          </p:cNvPr>
          <p:cNvSpPr txBox="1"/>
          <p:nvPr/>
        </p:nvSpPr>
        <p:spPr>
          <a:xfrm>
            <a:off x="105774" y="6397728"/>
            <a:ext cx="425072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Design Process &amp; Objectives </a:t>
            </a:r>
          </a:p>
        </p:txBody>
      </p:sp>
    </p:spTree>
    <p:extLst>
      <p:ext uri="{BB962C8B-B14F-4D97-AF65-F5344CB8AC3E}">
        <p14:creationId xmlns:p14="http://schemas.microsoft.com/office/powerpoint/2010/main" val="3676080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D6FC33-4FD3-A74B-AF7F-F99F3D35D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24321"/>
            <a:ext cx="7729728" cy="118872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SITEMAP</a:t>
            </a:r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398D2B39-AB51-8043-9395-D746953135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1334" y="1593711"/>
            <a:ext cx="8388967" cy="3532836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254C47-0CC5-3A4A-A649-81EFE3C870C9}"/>
              </a:ext>
            </a:extLst>
          </p:cNvPr>
          <p:cNvSpPr txBox="1"/>
          <p:nvPr/>
        </p:nvSpPr>
        <p:spPr>
          <a:xfrm>
            <a:off x="105774" y="6397728"/>
            <a:ext cx="425072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Design Process &amp; Objectives </a:t>
            </a:r>
          </a:p>
        </p:txBody>
      </p:sp>
    </p:spTree>
    <p:extLst>
      <p:ext uri="{BB962C8B-B14F-4D97-AF65-F5344CB8AC3E}">
        <p14:creationId xmlns:p14="http://schemas.microsoft.com/office/powerpoint/2010/main" val="3242781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D6FC33-4FD3-A74B-AF7F-F99F3D35D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24321"/>
            <a:ext cx="7729728" cy="118872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PLANNING: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2B87D9D-3E5C-4847-A083-112B99A47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562" y="1777925"/>
            <a:ext cx="8778875" cy="2879725"/>
          </a:xfrm>
          <a:solidFill>
            <a:schemeClr val="bg1"/>
          </a:solidFill>
        </p:spPr>
        <p:txBody>
          <a:bodyPr>
            <a:normAutofit fontScale="92500" lnSpcReduction="10000"/>
          </a:bodyPr>
          <a:lstStyle/>
          <a:p>
            <a:r>
              <a:rPr lang="en-US" dirty="0"/>
              <a:t>Planning: </a:t>
            </a:r>
          </a:p>
          <a:p>
            <a:pPr lvl="1"/>
            <a:r>
              <a:rPr lang="en-US" dirty="0"/>
              <a:t>Wireframing and research into how write HTML and CSS </a:t>
            </a:r>
          </a:p>
          <a:p>
            <a:endParaRPr lang="en-US" dirty="0"/>
          </a:p>
          <a:p>
            <a:r>
              <a:rPr lang="en-US" dirty="0"/>
              <a:t>Time Allocation:</a:t>
            </a:r>
          </a:p>
          <a:p>
            <a:pPr lvl="1"/>
            <a:r>
              <a:rPr lang="en-US" dirty="0"/>
              <a:t>Planning my time to develop the portfolio and setting deadlines in my calendar </a:t>
            </a:r>
          </a:p>
          <a:p>
            <a:endParaRPr lang="en-US" dirty="0"/>
          </a:p>
          <a:p>
            <a:r>
              <a:rPr lang="en-US" dirty="0"/>
              <a:t>Source Control: 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Github</a:t>
            </a:r>
            <a:r>
              <a:rPr lang="en-US" dirty="0"/>
              <a:t> remote repository for source control and deployment of the portfolio 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E9F0B8-6657-7148-82A5-DB68D670007A}"/>
              </a:ext>
            </a:extLst>
          </p:cNvPr>
          <p:cNvSpPr txBox="1"/>
          <p:nvPr/>
        </p:nvSpPr>
        <p:spPr>
          <a:xfrm>
            <a:off x="105774" y="6397728"/>
            <a:ext cx="425072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Design Process &amp; Objectives </a:t>
            </a:r>
          </a:p>
        </p:txBody>
      </p:sp>
    </p:spTree>
    <p:extLst>
      <p:ext uri="{BB962C8B-B14F-4D97-AF65-F5344CB8AC3E}">
        <p14:creationId xmlns:p14="http://schemas.microsoft.com/office/powerpoint/2010/main" val="428671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D6FC33-4FD3-A74B-AF7F-F99F3D35D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2769" y="2604504"/>
            <a:ext cx="7729728" cy="118872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Portfolio Website and Features</a:t>
            </a:r>
          </a:p>
        </p:txBody>
      </p:sp>
    </p:spTree>
    <p:extLst>
      <p:ext uri="{BB962C8B-B14F-4D97-AF65-F5344CB8AC3E}">
        <p14:creationId xmlns:p14="http://schemas.microsoft.com/office/powerpoint/2010/main" val="1269726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D6FC33-4FD3-A74B-AF7F-F99F3D35D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24321"/>
            <a:ext cx="7729728" cy="118872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Tech STACK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2B87D9D-3E5C-4847-A083-112B99A47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562" y="1777925"/>
            <a:ext cx="8778875" cy="2879725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HTML5</a:t>
            </a:r>
          </a:p>
          <a:p>
            <a:endParaRPr lang="en-US" dirty="0"/>
          </a:p>
          <a:p>
            <a:r>
              <a:rPr lang="en-US" dirty="0"/>
              <a:t>CSS3</a:t>
            </a:r>
          </a:p>
          <a:p>
            <a:endParaRPr lang="en-US" dirty="0"/>
          </a:p>
          <a:p>
            <a:r>
              <a:rPr lang="en-US" dirty="0"/>
              <a:t>Deployed on </a:t>
            </a:r>
            <a:r>
              <a:rPr lang="en-US" dirty="0" err="1"/>
              <a:t>Github</a:t>
            </a:r>
            <a:r>
              <a:rPr lang="en-US" dirty="0"/>
              <a:t> through </a:t>
            </a:r>
            <a:r>
              <a:rPr lang="en-US" dirty="0" err="1"/>
              <a:t>Github</a:t>
            </a:r>
            <a:r>
              <a:rPr lang="en-US" dirty="0"/>
              <a:t> Pages</a:t>
            </a:r>
          </a:p>
          <a:p>
            <a:endParaRPr lang="en-US" dirty="0"/>
          </a:p>
          <a:p>
            <a:r>
              <a:rPr lang="en-US" dirty="0"/>
              <a:t>Source Control on </a:t>
            </a:r>
            <a:r>
              <a:rPr lang="en-US" dirty="0" err="1"/>
              <a:t>Github</a:t>
            </a:r>
            <a:endParaRPr lang="en-US" dirty="0"/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0E2DD5-2FC1-3C4A-8780-62D7B2AA7BB4}"/>
              </a:ext>
            </a:extLst>
          </p:cNvPr>
          <p:cNvSpPr txBox="1"/>
          <p:nvPr/>
        </p:nvSpPr>
        <p:spPr>
          <a:xfrm>
            <a:off x="105774" y="6397728"/>
            <a:ext cx="425072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Portfolio Website and Features </a:t>
            </a:r>
          </a:p>
        </p:txBody>
      </p:sp>
    </p:spTree>
    <p:extLst>
      <p:ext uri="{BB962C8B-B14F-4D97-AF65-F5344CB8AC3E}">
        <p14:creationId xmlns:p14="http://schemas.microsoft.com/office/powerpoint/2010/main" val="1120839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D6FC33-4FD3-A74B-AF7F-F99F3D35D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24321"/>
            <a:ext cx="7729728" cy="118872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HTML/CSS Components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2B87D9D-3E5C-4847-A083-112B99A47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562" y="1777925"/>
            <a:ext cx="8778875" cy="3683761"/>
          </a:xfrm>
          <a:solidFill>
            <a:schemeClr val="bg1"/>
          </a:solidFill>
        </p:spPr>
        <p:txBody>
          <a:bodyPr>
            <a:normAutofit fontScale="92500" lnSpcReduction="20000"/>
          </a:bodyPr>
          <a:lstStyle/>
          <a:p>
            <a:r>
              <a:rPr lang="en-US" dirty="0"/>
              <a:t>Navigation Bar </a:t>
            </a:r>
          </a:p>
          <a:p>
            <a:r>
              <a:rPr lang="en-US" dirty="0"/>
              <a:t>Footer</a:t>
            </a:r>
          </a:p>
          <a:p>
            <a:r>
              <a:rPr lang="en-US" dirty="0"/>
              <a:t>Header</a:t>
            </a:r>
          </a:p>
          <a:p>
            <a:r>
              <a:rPr lang="en-US" dirty="0"/>
              <a:t>Sections</a:t>
            </a:r>
          </a:p>
          <a:p>
            <a:r>
              <a:rPr lang="en-US" dirty="0"/>
              <a:t>Articles</a:t>
            </a:r>
          </a:p>
          <a:p>
            <a:r>
              <a:rPr lang="en-US" dirty="0"/>
              <a:t>Images</a:t>
            </a:r>
          </a:p>
          <a:p>
            <a:r>
              <a:rPr lang="en-US" dirty="0"/>
              <a:t>Figures</a:t>
            </a:r>
          </a:p>
          <a:p>
            <a:r>
              <a:rPr lang="en-US" dirty="0"/>
              <a:t>Anchors</a:t>
            </a:r>
          </a:p>
          <a:p>
            <a:r>
              <a:rPr lang="en-US" dirty="0"/>
              <a:t>Body</a:t>
            </a:r>
          </a:p>
          <a:p>
            <a:r>
              <a:rPr lang="en-US" dirty="0"/>
              <a:t>Main</a:t>
            </a:r>
          </a:p>
          <a:p>
            <a:r>
              <a:rPr lang="en-US" dirty="0" err="1"/>
              <a:t>Div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9D7D08-CFD0-F64C-AFDF-E2C7425ED36B}"/>
              </a:ext>
            </a:extLst>
          </p:cNvPr>
          <p:cNvSpPr txBox="1"/>
          <p:nvPr/>
        </p:nvSpPr>
        <p:spPr>
          <a:xfrm>
            <a:off x="105774" y="6397728"/>
            <a:ext cx="425072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Portfolio Website and Features </a:t>
            </a:r>
          </a:p>
        </p:txBody>
      </p:sp>
    </p:spTree>
    <p:extLst>
      <p:ext uri="{BB962C8B-B14F-4D97-AF65-F5344CB8AC3E}">
        <p14:creationId xmlns:p14="http://schemas.microsoft.com/office/powerpoint/2010/main" val="61485231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{C26F1844-AF10-734C-8646-5CFA33B5E0F7}tf10001120</Template>
  <TotalTime>663</TotalTime>
  <Words>897</Words>
  <Application>Microsoft Macintosh PowerPoint</Application>
  <PresentationFormat>Widescreen</PresentationFormat>
  <Paragraphs>172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Gill Sans MT</vt:lpstr>
      <vt:lpstr>Roboto</vt:lpstr>
      <vt:lpstr>Parcel</vt:lpstr>
      <vt:lpstr>Portfolio Assessment</vt:lpstr>
      <vt:lpstr>Overview</vt:lpstr>
      <vt:lpstr>Design process &amp; Objectives</vt:lpstr>
      <vt:lpstr>Objective</vt:lpstr>
      <vt:lpstr>SITEMAP</vt:lpstr>
      <vt:lpstr>PLANNING:</vt:lpstr>
      <vt:lpstr>Portfolio Website and Features</vt:lpstr>
      <vt:lpstr>Tech STACK</vt:lpstr>
      <vt:lpstr>HTML/CSS Components</vt:lpstr>
      <vt:lpstr>UNIVERSIAL Components</vt:lpstr>
      <vt:lpstr>UNIVERSIAL Components</vt:lpstr>
      <vt:lpstr>Website Styling</vt:lpstr>
      <vt:lpstr>Development &amp; Build Process</vt:lpstr>
      <vt:lpstr>HOME PAGE - DESIGN</vt:lpstr>
      <vt:lpstr>Home PAGE - WIREFRAMING</vt:lpstr>
      <vt:lpstr>PowerPoint Presentation</vt:lpstr>
      <vt:lpstr>EXPERIENCE PAGE - DESIGN</vt:lpstr>
      <vt:lpstr>PowerPoint Presentation</vt:lpstr>
      <vt:lpstr>PowerPoint Presentation</vt:lpstr>
      <vt:lpstr>BLOG PAGE - DESIGN</vt:lpstr>
      <vt:lpstr>PowerPoint Presentation</vt:lpstr>
      <vt:lpstr>PowerPoint Presentation</vt:lpstr>
      <vt:lpstr>CONTACT PAGE - DESIGN</vt:lpstr>
      <vt:lpstr>PowerPoint Presentation</vt:lpstr>
      <vt:lpstr>PowerPoint Presentation</vt:lpstr>
      <vt:lpstr>Challenges</vt:lpstr>
      <vt:lpstr>ETHICAL ISSUES</vt:lpstr>
      <vt:lpstr>FAVOURITE PARTS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 Assessment</dc:title>
  <dc:creator>Lachlan Greve</dc:creator>
  <cp:lastModifiedBy>Lachlan Greve</cp:lastModifiedBy>
  <cp:revision>24</cp:revision>
  <dcterms:created xsi:type="dcterms:W3CDTF">2021-06-09T01:37:12Z</dcterms:created>
  <dcterms:modified xsi:type="dcterms:W3CDTF">2021-06-09T12:41:26Z</dcterms:modified>
</cp:coreProperties>
</file>